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97" d="100"/>
          <a:sy n="97" d="100"/>
        </p:scale>
        <p:origin x="-204" y="-96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dirty="0" smtClean="0"/>
              <a:t>マスター テキストの書式設定</a:t>
            </a:r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正方形/長方形 10"/>
          <p:cNvSpPr/>
          <p:nvPr userDrawn="1"/>
        </p:nvSpPr>
        <p:spPr>
          <a:xfrm>
            <a:off x="581" y="4465363"/>
            <a:ext cx="9504000" cy="2880000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3" name="図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689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" name="グループ化 1"/>
          <p:cNvGrpSpPr>
            <a:grpSpLocks noChangeAspect="1"/>
          </p:cNvGrpSpPr>
          <p:nvPr/>
        </p:nvGrpSpPr>
        <p:grpSpPr>
          <a:xfrm>
            <a:off x="2015877" y="530785"/>
            <a:ext cx="5472608" cy="3333333"/>
            <a:chOff x="228776" y="802597"/>
            <a:chExt cx="7296818" cy="4444444"/>
          </a:xfrm>
        </p:grpSpPr>
        <p:pic>
          <p:nvPicPr>
            <p:cNvPr id="41" name="Picture 6" descr="C:\Users\vanfu-vos-01\Desktop\牧野work\@@@進行中@@@\ADP\33_歯科\新しいフォルダー\イラスト.png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700753" y="2789948"/>
              <a:ext cx="2385525" cy="2457093"/>
            </a:xfrm>
            <a:prstGeom prst="rect">
              <a:avLst/>
            </a:prstGeom>
            <a:noFill/>
          </p:spPr>
        </p:pic>
        <p:pic>
          <p:nvPicPr>
            <p:cNvPr id="42" name="Picture 7" descr="C:\Users\vanfu-vos-01\Desktop\牧野work\@@@進行中@@@\ADP\33_歯科\新しいフォルダー\吹き出し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14257" y="802597"/>
              <a:ext cx="2242680" cy="2172971"/>
            </a:xfrm>
            <a:prstGeom prst="rect">
              <a:avLst/>
            </a:prstGeom>
            <a:noFill/>
          </p:spPr>
        </p:pic>
        <p:sp>
          <p:nvSpPr>
            <p:cNvPr id="47" name="テキスト ボックス 46"/>
            <p:cNvSpPr txBox="1"/>
            <p:nvPr/>
          </p:nvSpPr>
          <p:spPr>
            <a:xfrm>
              <a:off x="1284894" y="1294439"/>
              <a:ext cx="2303786" cy="841232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400" dirty="0">
                  <a:solidFill>
                    <a:srgbClr val="F39800"/>
                  </a:solidFill>
                  <a:latin typeface="HG丸ｺﾞｼｯｸM-PRO" pitchFamily="50" charset="-128"/>
                  <a:ea typeface="HG丸ｺﾞｼｯｸM-PRO" pitchFamily="50" charset="-128"/>
                </a:rPr>
                <a:t>土・日祝日も</a:t>
              </a:r>
            </a:p>
            <a:p>
              <a:pPr algn="ctr"/>
              <a:r>
                <a:rPr lang="ja-JP" altLang="en-US" sz="1400" dirty="0">
                  <a:solidFill>
                    <a:srgbClr val="F39800"/>
                  </a:solidFill>
                  <a:latin typeface="HG丸ｺﾞｼｯｸM-PRO" pitchFamily="50" charset="-128"/>
                  <a:ea typeface="HG丸ｺﾞｼｯｸM-PRO" pitchFamily="50" charset="-128"/>
                </a:rPr>
                <a:t>診療しています</a:t>
              </a:r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249979" y="3005939"/>
              <a:ext cx="1727839" cy="1727941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5797755" y="3005939"/>
              <a:ext cx="1727839" cy="1727941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4344953" y="863584"/>
              <a:ext cx="1727839" cy="1727941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200"/>
            </a:p>
          </p:txBody>
        </p:sp>
        <p:sp>
          <p:nvSpPr>
            <p:cNvPr id="53" name="テキスト ボックス 52"/>
            <p:cNvSpPr txBox="1"/>
            <p:nvPr/>
          </p:nvSpPr>
          <p:spPr>
            <a:xfrm>
              <a:off x="4069679" y="1277564"/>
              <a:ext cx="2303786" cy="923305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院内完全</a:t>
              </a:r>
            </a:p>
            <a:p>
              <a:pPr algn="ctr">
                <a:lnSpc>
                  <a:spcPts val="2975"/>
                </a:lnSpc>
              </a:pPr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バリアフリー</a:t>
              </a:r>
              <a:endParaRPr lang="ja-JP" altLang="en-US" sz="14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54" name="テキスト ボックス 53"/>
            <p:cNvSpPr txBox="1"/>
            <p:nvPr/>
          </p:nvSpPr>
          <p:spPr>
            <a:xfrm>
              <a:off x="228776" y="3509924"/>
              <a:ext cx="1727839" cy="697603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zh-TW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訪問診療</a:t>
              </a:r>
            </a:p>
            <a:p>
              <a:pPr algn="ctr"/>
              <a:r>
                <a:rPr lang="zh-TW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対応</a:t>
              </a:r>
              <a:endParaRPr lang="ja-JP" altLang="en-US" sz="14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5791406" y="3509924"/>
              <a:ext cx="1727839" cy="697603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夜</a:t>
              </a:r>
              <a:r>
                <a:rPr lang="en-US" altLang="ja-JP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9</a:t>
              </a:r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時まで</a:t>
              </a:r>
            </a:p>
            <a:p>
              <a:pPr algn="ctr"/>
              <a:r>
                <a:rPr lang="ja-JP" altLang="en-US" sz="14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受付</a:t>
              </a:r>
              <a:endParaRPr lang="ja-JP" altLang="en-US" sz="14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59" name="テキスト ボックス 58"/>
          <p:cNvSpPr txBox="1"/>
          <p:nvPr/>
        </p:nvSpPr>
        <p:spPr>
          <a:xfrm>
            <a:off x="864393" y="3960713"/>
            <a:ext cx="7775575" cy="47698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30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</a:t>
            </a:r>
            <a:endParaRPr lang="ja-JP" altLang="en-US" sz="3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7" name="グループ化 6"/>
          <p:cNvGrpSpPr/>
          <p:nvPr/>
        </p:nvGrpSpPr>
        <p:grpSpPr>
          <a:xfrm>
            <a:off x="1727845" y="4737884"/>
            <a:ext cx="1619404" cy="1336087"/>
            <a:chOff x="4036619" y="7238000"/>
            <a:chExt cx="2879732" cy="2375918"/>
          </a:xfrm>
        </p:grpSpPr>
        <p:sp>
          <p:nvSpPr>
            <p:cNvPr id="123" name="正方形/長方形 122"/>
            <p:cNvSpPr/>
            <p:nvPr/>
          </p:nvSpPr>
          <p:spPr>
            <a:xfrm>
              <a:off x="4036619" y="7238000"/>
              <a:ext cx="2879732" cy="23759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テキスト ボックス 123"/>
            <p:cNvSpPr txBox="1"/>
            <p:nvPr/>
          </p:nvSpPr>
          <p:spPr>
            <a:xfrm>
              <a:off x="4612565" y="8189781"/>
              <a:ext cx="1727838" cy="472357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地図入る</a:t>
              </a:r>
              <a:endParaRPr lang="ja-JP" altLang="en-US" sz="11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5188937" y="5308370"/>
            <a:ext cx="2474011" cy="452543"/>
            <a:chOff x="5094042" y="5309950"/>
            <a:chExt cx="2474011" cy="452543"/>
          </a:xfrm>
        </p:grpSpPr>
        <p:sp>
          <p:nvSpPr>
            <p:cNvPr id="128" name="テキスト ボックス 127"/>
            <p:cNvSpPr txBox="1"/>
            <p:nvPr/>
          </p:nvSpPr>
          <p:spPr>
            <a:xfrm>
              <a:off x="5094042" y="5309950"/>
              <a:ext cx="141695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2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アスクル歯科医院</a:t>
              </a:r>
              <a:endParaRPr lang="ja-JP" altLang="en-US" sz="12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129" name="テキスト ボックス 128"/>
            <p:cNvSpPr txBox="1"/>
            <p:nvPr/>
          </p:nvSpPr>
          <p:spPr>
            <a:xfrm>
              <a:off x="6451502" y="5309950"/>
              <a:ext cx="1116551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10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院長 鈴木健太</a:t>
              </a:r>
              <a:endParaRPr lang="ja-JP" altLang="en-US" sz="10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130" name="テキスト ボックス 129"/>
            <p:cNvSpPr txBox="1"/>
            <p:nvPr/>
          </p:nvSpPr>
          <p:spPr>
            <a:xfrm>
              <a:off x="5094042" y="5464994"/>
              <a:ext cx="230378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〒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135-0061 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東京都江東区豊洲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3-2-3</a:t>
              </a:r>
              <a:endParaRPr lang="ja-JP" altLang="en-US" sz="7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3734228" y="4781272"/>
            <a:ext cx="4344891" cy="499605"/>
            <a:chOff x="446511" y="10026257"/>
            <a:chExt cx="4344891" cy="499605"/>
          </a:xfrm>
        </p:grpSpPr>
        <p:pic>
          <p:nvPicPr>
            <p:cNvPr id="131" name="Picture 8" descr="C:\Users\vanfu-vos-01\Desktop\牧野work\@@@進行中@@@\ADP\33_歯科\新しいフォルダー\オブジェクト1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68485" y="10038678"/>
              <a:ext cx="1420522" cy="399992"/>
            </a:xfrm>
            <a:prstGeom prst="rect">
              <a:avLst/>
            </a:prstGeom>
            <a:noFill/>
          </p:spPr>
        </p:pic>
        <p:sp>
          <p:nvSpPr>
            <p:cNvPr id="132" name="テキスト ボックス 131"/>
            <p:cNvSpPr txBox="1"/>
            <p:nvPr/>
          </p:nvSpPr>
          <p:spPr>
            <a:xfrm>
              <a:off x="446511" y="10094616"/>
              <a:ext cx="1465634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1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ご予約はこちらから</a:t>
              </a:r>
              <a:endParaRPr lang="ja-JP" altLang="en-US" sz="1100" dirty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</p:txBody>
        </p:sp>
        <p:sp>
          <p:nvSpPr>
            <p:cNvPr id="133" name="テキスト ボックス 132"/>
            <p:cNvSpPr txBox="1"/>
            <p:nvPr/>
          </p:nvSpPr>
          <p:spPr>
            <a:xfrm>
              <a:off x="1901220" y="10026257"/>
              <a:ext cx="2890182" cy="29747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20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TEL 03-1234-1111</a:t>
              </a:r>
              <a:endParaRPr lang="ja-JP" altLang="en-US" sz="20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134" name="テキスト ボックス 133"/>
            <p:cNvSpPr txBox="1"/>
            <p:nvPr/>
          </p:nvSpPr>
          <p:spPr>
            <a:xfrm>
              <a:off x="1901220" y="10228363"/>
              <a:ext cx="289018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3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http://www.askult.com/</a:t>
              </a:r>
              <a:endParaRPr lang="ja-JP" altLang="en-US" sz="13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>
          <a:defRPr sz="1200" b="1" dirty="0">
            <a:solidFill>
              <a:srgbClr val="7030A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ユーザー設定</PresentationFormat>
  <Paragraphs>31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2015-04-21T04:45:21Z</dcterms:created>
  <dcterms:modified xsi:type="dcterms:W3CDTF">2015-04-21T04:45:24Z</dcterms:modified>
</cp:coreProperties>
</file>